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60" r:id="rId4"/>
    <p:sldId id="257" r:id="rId5"/>
    <p:sldId id="261" r:id="rId6"/>
    <p:sldId id="262" r:id="rId7"/>
    <p:sldId id="263"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055F17-B725-45C3-8FF7-DA774BCE7594}">
          <p14:sldIdLst>
            <p14:sldId id="256"/>
            <p14:sldId id="258"/>
            <p14:sldId id="260"/>
            <p14:sldId id="257"/>
          </p14:sldIdLst>
        </p14:section>
        <p14:section name="Quiz" id="{5E447D05-0D7D-454A-9FE5-C1EC0B54333C}">
          <p14:sldIdLst>
            <p14:sldId id="261"/>
            <p14:sldId id="262"/>
            <p14:sldId id="263"/>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634" autoAdjust="0"/>
  </p:normalViewPr>
  <p:slideViewPr>
    <p:cSldViewPr snapToGrid="0">
      <p:cViewPr varScale="1">
        <p:scale>
          <a:sx n="59" d="100"/>
          <a:sy n="59" d="100"/>
        </p:scale>
        <p:origin x="34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F611ED-C314-4221-A76B-93CCC65987F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4B944A34-1646-4E82-8EEF-419CD21A06AC}">
      <dgm:prSet/>
      <dgm:spPr>
        <a:solidFill>
          <a:srgbClr val="7030A0">
            <a:alpha val="86000"/>
          </a:srgbClr>
        </a:solidFill>
      </dgm:spPr>
      <dgm:t>
        <a:bodyPr/>
        <a:lstStyle/>
        <a:p>
          <a:r>
            <a:rPr lang="en-US" dirty="0"/>
            <a:t>List of Khmer Popular Temples </a:t>
          </a:r>
        </a:p>
      </dgm:t>
    </dgm:pt>
    <dgm:pt modelId="{95A4AD21-928E-4C1E-A1C5-56272EC08BA4}" type="parTrans" cxnId="{53CFE590-B13F-4961-A594-3115F7882D67}">
      <dgm:prSet/>
      <dgm:spPr/>
      <dgm:t>
        <a:bodyPr/>
        <a:lstStyle/>
        <a:p>
          <a:endParaRPr lang="en-US"/>
        </a:p>
      </dgm:t>
    </dgm:pt>
    <dgm:pt modelId="{357503EA-E855-4601-9DC5-46FB8BDCDF06}" type="sibTrans" cxnId="{53CFE590-B13F-4961-A594-3115F7882D67}">
      <dgm:prSet/>
      <dgm:spPr/>
      <dgm:t>
        <a:bodyPr/>
        <a:lstStyle/>
        <a:p>
          <a:endParaRPr lang="en-US"/>
        </a:p>
      </dgm:t>
    </dgm:pt>
    <dgm:pt modelId="{1C215431-7686-4FA1-8DED-6FF6FA33A1BC}">
      <dgm:prSet/>
      <dgm:spPr>
        <a:solidFill>
          <a:srgbClr val="7030A0">
            <a:alpha val="86000"/>
          </a:srgbClr>
        </a:solidFill>
      </dgm:spPr>
      <dgm:t>
        <a:bodyPr/>
        <a:lstStyle/>
        <a:p>
          <a:r>
            <a:rPr lang="en-US"/>
            <a:t>Interesting things in Siem Reap</a:t>
          </a:r>
        </a:p>
      </dgm:t>
    </dgm:pt>
    <dgm:pt modelId="{D2F1D67B-8298-4E8C-9A06-3A43B2DB0D8D}" type="parTrans" cxnId="{95236DC0-AFDF-4B24-8623-74CFD7CC4141}">
      <dgm:prSet/>
      <dgm:spPr/>
      <dgm:t>
        <a:bodyPr/>
        <a:lstStyle/>
        <a:p>
          <a:endParaRPr lang="en-US"/>
        </a:p>
      </dgm:t>
    </dgm:pt>
    <dgm:pt modelId="{D71F2F88-3D78-4B33-87DB-2FD7C2AB0AC9}" type="sibTrans" cxnId="{95236DC0-AFDF-4B24-8623-74CFD7CC4141}">
      <dgm:prSet/>
      <dgm:spPr/>
      <dgm:t>
        <a:bodyPr/>
        <a:lstStyle/>
        <a:p>
          <a:endParaRPr lang="en-US"/>
        </a:p>
      </dgm:t>
    </dgm:pt>
    <dgm:pt modelId="{FC5A6063-9846-4402-AB25-BB7026EEBC3B}">
      <dgm:prSet/>
      <dgm:spPr>
        <a:solidFill>
          <a:srgbClr val="7030A0">
            <a:alpha val="86000"/>
          </a:srgbClr>
        </a:solidFill>
      </dgm:spPr>
      <dgm:t>
        <a:bodyPr/>
        <a:lstStyle/>
        <a:p>
          <a:r>
            <a:rPr lang="en-US"/>
            <a:t>Some beautiful images of Khmer Temple </a:t>
          </a:r>
        </a:p>
      </dgm:t>
    </dgm:pt>
    <dgm:pt modelId="{25ADDD88-23E0-4EBD-86AE-0F0C3C18F25A}" type="parTrans" cxnId="{DA26D84C-7E5C-4476-9A6B-FF862BACA7CD}">
      <dgm:prSet/>
      <dgm:spPr/>
      <dgm:t>
        <a:bodyPr/>
        <a:lstStyle/>
        <a:p>
          <a:endParaRPr lang="en-US"/>
        </a:p>
      </dgm:t>
    </dgm:pt>
    <dgm:pt modelId="{FE677F6E-5D55-47E0-AE78-1944B8F853CE}" type="sibTrans" cxnId="{DA26D84C-7E5C-4476-9A6B-FF862BACA7CD}">
      <dgm:prSet/>
      <dgm:spPr/>
      <dgm:t>
        <a:bodyPr/>
        <a:lstStyle/>
        <a:p>
          <a:endParaRPr lang="en-US"/>
        </a:p>
      </dgm:t>
    </dgm:pt>
    <dgm:pt modelId="{6EDAA241-C132-4FDF-836F-37313428BA30}">
      <dgm:prSet/>
      <dgm:spPr>
        <a:solidFill>
          <a:srgbClr val="7030A0">
            <a:alpha val="86000"/>
          </a:srgbClr>
        </a:solidFill>
      </dgm:spPr>
      <dgm:t>
        <a:bodyPr/>
        <a:lstStyle/>
        <a:p>
          <a:r>
            <a:rPr lang="en-US"/>
            <a:t>References</a:t>
          </a:r>
        </a:p>
      </dgm:t>
    </dgm:pt>
    <dgm:pt modelId="{9B7ECA70-091C-4EC0-81A4-E5A340D67B66}" type="parTrans" cxnId="{DEDDB65E-982E-42B9-B9E5-DA04C242CCDA}">
      <dgm:prSet/>
      <dgm:spPr/>
      <dgm:t>
        <a:bodyPr/>
        <a:lstStyle/>
        <a:p>
          <a:endParaRPr lang="en-US"/>
        </a:p>
      </dgm:t>
    </dgm:pt>
    <dgm:pt modelId="{FA992D13-BC76-4473-8985-8F83D81ECB4D}" type="sibTrans" cxnId="{DEDDB65E-982E-42B9-B9E5-DA04C242CCDA}">
      <dgm:prSet/>
      <dgm:spPr/>
      <dgm:t>
        <a:bodyPr/>
        <a:lstStyle/>
        <a:p>
          <a:endParaRPr lang="en-US"/>
        </a:p>
      </dgm:t>
    </dgm:pt>
    <dgm:pt modelId="{58E73C1A-736F-4611-A10D-D3F843360410}" type="pres">
      <dgm:prSet presAssocID="{47F611ED-C314-4221-A76B-93CCC65987FF}" presName="linearFlow" presStyleCnt="0">
        <dgm:presLayoutVars>
          <dgm:dir/>
          <dgm:resizeHandles val="exact"/>
        </dgm:presLayoutVars>
      </dgm:prSet>
      <dgm:spPr/>
    </dgm:pt>
    <dgm:pt modelId="{7F9E9BED-7E13-4443-AC72-F7E2B9DEEE77}" type="pres">
      <dgm:prSet presAssocID="{4B944A34-1646-4E82-8EEF-419CD21A06AC}" presName="composite" presStyleCnt="0"/>
      <dgm:spPr/>
    </dgm:pt>
    <dgm:pt modelId="{AC97CD70-B6FC-455A-A556-9FA562C0E45A}" type="pres">
      <dgm:prSet presAssocID="{4B944A34-1646-4E82-8EEF-419CD21A06AC}" presName="imgShp" presStyleLbl="fgImgPlace1" presStyleIdx="0" presStyleCnt="4"/>
      <dgm:spPr>
        <a:blipFill rotWithShape="1">
          <a:blip xmlns:r="http://schemas.openxmlformats.org/officeDocument/2006/relationships" r:embed="rId1"/>
          <a:srcRect/>
          <a:stretch>
            <a:fillRect l="-25000" r="-25000"/>
          </a:stretch>
        </a:blipFill>
      </dgm:spPr>
    </dgm:pt>
    <dgm:pt modelId="{79A88EC0-F7AD-4781-96DD-0E92E5749D58}" type="pres">
      <dgm:prSet presAssocID="{4B944A34-1646-4E82-8EEF-419CD21A06AC}" presName="txShp" presStyleLbl="node1" presStyleIdx="0" presStyleCnt="4">
        <dgm:presLayoutVars>
          <dgm:bulletEnabled val="1"/>
        </dgm:presLayoutVars>
      </dgm:prSet>
      <dgm:spPr/>
    </dgm:pt>
    <dgm:pt modelId="{4135D152-2609-4D04-8C3B-9B69DF61BA69}" type="pres">
      <dgm:prSet presAssocID="{357503EA-E855-4601-9DC5-46FB8BDCDF06}" presName="spacing" presStyleCnt="0"/>
      <dgm:spPr/>
    </dgm:pt>
    <dgm:pt modelId="{84A84C31-81CF-448A-A680-923C03D80B30}" type="pres">
      <dgm:prSet presAssocID="{1C215431-7686-4FA1-8DED-6FF6FA33A1BC}" presName="composite" presStyleCnt="0"/>
      <dgm:spPr/>
    </dgm:pt>
    <dgm:pt modelId="{6AF928D3-05FC-4E76-8CEB-2D9867D21EC7}" type="pres">
      <dgm:prSet presAssocID="{1C215431-7686-4FA1-8DED-6FF6FA33A1BC}" presName="imgShp" presStyleLbl="fgImgPlace1" presStyleIdx="1" presStyleCnt="4"/>
      <dgm:spPr>
        <a:blipFill rotWithShape="1">
          <a:blip xmlns:r="http://schemas.openxmlformats.org/officeDocument/2006/relationships" r:embed="rId2"/>
          <a:srcRect/>
          <a:stretch>
            <a:fillRect l="-25000" r="-25000"/>
          </a:stretch>
        </a:blipFill>
      </dgm:spPr>
    </dgm:pt>
    <dgm:pt modelId="{4B4F159D-815E-4EA3-A312-BF2C9F7857F7}" type="pres">
      <dgm:prSet presAssocID="{1C215431-7686-4FA1-8DED-6FF6FA33A1BC}" presName="txShp" presStyleLbl="node1" presStyleIdx="1" presStyleCnt="4">
        <dgm:presLayoutVars>
          <dgm:bulletEnabled val="1"/>
        </dgm:presLayoutVars>
      </dgm:prSet>
      <dgm:spPr/>
    </dgm:pt>
    <dgm:pt modelId="{76CF5611-6B02-4C19-A33C-B8E8526510BF}" type="pres">
      <dgm:prSet presAssocID="{D71F2F88-3D78-4B33-87DB-2FD7C2AB0AC9}" presName="spacing" presStyleCnt="0"/>
      <dgm:spPr/>
    </dgm:pt>
    <dgm:pt modelId="{DAFDB619-F87D-4249-A962-8AE8B64CB2F4}" type="pres">
      <dgm:prSet presAssocID="{FC5A6063-9846-4402-AB25-BB7026EEBC3B}" presName="composite" presStyleCnt="0"/>
      <dgm:spPr/>
    </dgm:pt>
    <dgm:pt modelId="{96B08E8E-C958-44BC-B86D-FF02BD45A5E6}" type="pres">
      <dgm:prSet presAssocID="{FC5A6063-9846-4402-AB25-BB7026EEBC3B}" presName="imgShp" presStyleLbl="fgImgPlace1" presStyleIdx="2" presStyleCnt="4"/>
      <dgm:spPr>
        <a:blipFill rotWithShape="1">
          <a:blip xmlns:r="http://schemas.openxmlformats.org/officeDocument/2006/relationships" r:embed="rId3"/>
          <a:srcRect/>
          <a:stretch>
            <a:fillRect l="-25000" r="-25000"/>
          </a:stretch>
        </a:blipFill>
      </dgm:spPr>
    </dgm:pt>
    <dgm:pt modelId="{59732844-6120-434B-A824-D7D82F66F657}" type="pres">
      <dgm:prSet presAssocID="{FC5A6063-9846-4402-AB25-BB7026EEBC3B}" presName="txShp" presStyleLbl="node1" presStyleIdx="2" presStyleCnt="4">
        <dgm:presLayoutVars>
          <dgm:bulletEnabled val="1"/>
        </dgm:presLayoutVars>
      </dgm:prSet>
      <dgm:spPr/>
    </dgm:pt>
    <dgm:pt modelId="{B8F36431-D4ED-4C87-90F4-0068294884B2}" type="pres">
      <dgm:prSet presAssocID="{FE677F6E-5D55-47E0-AE78-1944B8F853CE}" presName="spacing" presStyleCnt="0"/>
      <dgm:spPr/>
    </dgm:pt>
    <dgm:pt modelId="{5A830E25-8AE5-452C-9A7A-13E9F9DE3EC2}" type="pres">
      <dgm:prSet presAssocID="{6EDAA241-C132-4FDF-836F-37313428BA30}" presName="composite" presStyleCnt="0"/>
      <dgm:spPr/>
    </dgm:pt>
    <dgm:pt modelId="{6DC70AA7-DFA4-4D06-9A82-7678A4C75CD0}" type="pres">
      <dgm:prSet presAssocID="{6EDAA241-C132-4FDF-836F-37313428BA30}" presName="imgShp" presStyleLbl="fgImgPlace1" presStyleIdx="3" presStyleCnt="4"/>
      <dgm:spPr>
        <a:blipFill rotWithShape="1">
          <a:blip xmlns:r="http://schemas.openxmlformats.org/officeDocument/2006/relationships" r:embed="rId4"/>
          <a:srcRect/>
          <a:stretch>
            <a:fillRect l="-27000" r="-27000"/>
          </a:stretch>
        </a:blipFill>
      </dgm:spPr>
    </dgm:pt>
    <dgm:pt modelId="{CFA21BED-2B51-4524-8282-12844429B0DB}" type="pres">
      <dgm:prSet presAssocID="{6EDAA241-C132-4FDF-836F-37313428BA30}" presName="txShp" presStyleLbl="node1" presStyleIdx="3" presStyleCnt="4">
        <dgm:presLayoutVars>
          <dgm:bulletEnabled val="1"/>
        </dgm:presLayoutVars>
      </dgm:prSet>
      <dgm:spPr/>
    </dgm:pt>
  </dgm:ptLst>
  <dgm:cxnLst>
    <dgm:cxn modelId="{9435711C-57FF-4B48-9CAD-7DABACB173F7}" type="presOf" srcId="{4B944A34-1646-4E82-8EEF-419CD21A06AC}" destId="{79A88EC0-F7AD-4781-96DD-0E92E5749D58}" srcOrd="0" destOrd="0" presId="urn:microsoft.com/office/officeart/2005/8/layout/vList3"/>
    <dgm:cxn modelId="{19AC0B33-FD5E-4E99-ABD0-7885DD971E19}" type="presOf" srcId="{6EDAA241-C132-4FDF-836F-37313428BA30}" destId="{CFA21BED-2B51-4524-8282-12844429B0DB}" srcOrd="0" destOrd="0" presId="urn:microsoft.com/office/officeart/2005/8/layout/vList3"/>
    <dgm:cxn modelId="{02982738-9A01-4647-A402-F33FA0A73B6F}" type="presOf" srcId="{1C215431-7686-4FA1-8DED-6FF6FA33A1BC}" destId="{4B4F159D-815E-4EA3-A312-BF2C9F7857F7}" srcOrd="0" destOrd="0" presId="urn:microsoft.com/office/officeart/2005/8/layout/vList3"/>
    <dgm:cxn modelId="{DEDDB65E-982E-42B9-B9E5-DA04C242CCDA}" srcId="{47F611ED-C314-4221-A76B-93CCC65987FF}" destId="{6EDAA241-C132-4FDF-836F-37313428BA30}" srcOrd="3" destOrd="0" parTransId="{9B7ECA70-091C-4EC0-81A4-E5A340D67B66}" sibTransId="{FA992D13-BC76-4473-8985-8F83D81ECB4D}"/>
    <dgm:cxn modelId="{DA26D84C-7E5C-4476-9A6B-FF862BACA7CD}" srcId="{47F611ED-C314-4221-A76B-93CCC65987FF}" destId="{FC5A6063-9846-4402-AB25-BB7026EEBC3B}" srcOrd="2" destOrd="0" parTransId="{25ADDD88-23E0-4EBD-86AE-0F0C3C18F25A}" sibTransId="{FE677F6E-5D55-47E0-AE78-1944B8F853CE}"/>
    <dgm:cxn modelId="{4421C852-E83C-4246-A110-2E5004BE0D47}" type="presOf" srcId="{FC5A6063-9846-4402-AB25-BB7026EEBC3B}" destId="{59732844-6120-434B-A824-D7D82F66F657}" srcOrd="0" destOrd="0" presId="urn:microsoft.com/office/officeart/2005/8/layout/vList3"/>
    <dgm:cxn modelId="{53CFE590-B13F-4961-A594-3115F7882D67}" srcId="{47F611ED-C314-4221-A76B-93CCC65987FF}" destId="{4B944A34-1646-4E82-8EEF-419CD21A06AC}" srcOrd="0" destOrd="0" parTransId="{95A4AD21-928E-4C1E-A1C5-56272EC08BA4}" sibTransId="{357503EA-E855-4601-9DC5-46FB8BDCDF06}"/>
    <dgm:cxn modelId="{3E6D37B6-2ABE-4D15-8C0B-40B93DBA67AA}" type="presOf" srcId="{47F611ED-C314-4221-A76B-93CCC65987FF}" destId="{58E73C1A-736F-4611-A10D-D3F843360410}" srcOrd="0" destOrd="0" presId="urn:microsoft.com/office/officeart/2005/8/layout/vList3"/>
    <dgm:cxn modelId="{95236DC0-AFDF-4B24-8623-74CFD7CC4141}" srcId="{47F611ED-C314-4221-A76B-93CCC65987FF}" destId="{1C215431-7686-4FA1-8DED-6FF6FA33A1BC}" srcOrd="1" destOrd="0" parTransId="{D2F1D67B-8298-4E8C-9A06-3A43B2DB0D8D}" sibTransId="{D71F2F88-3D78-4B33-87DB-2FD7C2AB0AC9}"/>
    <dgm:cxn modelId="{6F2BE0F5-CE74-4C56-B7E2-4D1D55614D57}" type="presParOf" srcId="{58E73C1A-736F-4611-A10D-D3F843360410}" destId="{7F9E9BED-7E13-4443-AC72-F7E2B9DEEE77}" srcOrd="0" destOrd="0" presId="urn:microsoft.com/office/officeart/2005/8/layout/vList3"/>
    <dgm:cxn modelId="{8001B906-E30F-4FAC-BE72-B8AD2DA64C58}" type="presParOf" srcId="{7F9E9BED-7E13-4443-AC72-F7E2B9DEEE77}" destId="{AC97CD70-B6FC-455A-A556-9FA562C0E45A}" srcOrd="0" destOrd="0" presId="urn:microsoft.com/office/officeart/2005/8/layout/vList3"/>
    <dgm:cxn modelId="{BE3FB7CD-ECFB-4A14-9A8D-47F201355572}" type="presParOf" srcId="{7F9E9BED-7E13-4443-AC72-F7E2B9DEEE77}" destId="{79A88EC0-F7AD-4781-96DD-0E92E5749D58}" srcOrd="1" destOrd="0" presId="urn:microsoft.com/office/officeart/2005/8/layout/vList3"/>
    <dgm:cxn modelId="{3996DC6E-7912-47F1-BB2C-D4BD922727B2}" type="presParOf" srcId="{58E73C1A-736F-4611-A10D-D3F843360410}" destId="{4135D152-2609-4D04-8C3B-9B69DF61BA69}" srcOrd="1" destOrd="0" presId="urn:microsoft.com/office/officeart/2005/8/layout/vList3"/>
    <dgm:cxn modelId="{6819F595-BFC3-4976-A5D6-48874800B688}" type="presParOf" srcId="{58E73C1A-736F-4611-A10D-D3F843360410}" destId="{84A84C31-81CF-448A-A680-923C03D80B30}" srcOrd="2" destOrd="0" presId="urn:microsoft.com/office/officeart/2005/8/layout/vList3"/>
    <dgm:cxn modelId="{9BD06F8A-31B7-47B0-88C7-1BE63E21D26E}" type="presParOf" srcId="{84A84C31-81CF-448A-A680-923C03D80B30}" destId="{6AF928D3-05FC-4E76-8CEB-2D9867D21EC7}" srcOrd="0" destOrd="0" presId="urn:microsoft.com/office/officeart/2005/8/layout/vList3"/>
    <dgm:cxn modelId="{66C6550B-2C8C-40DA-A406-D285CF374F0A}" type="presParOf" srcId="{84A84C31-81CF-448A-A680-923C03D80B30}" destId="{4B4F159D-815E-4EA3-A312-BF2C9F7857F7}" srcOrd="1" destOrd="0" presId="urn:microsoft.com/office/officeart/2005/8/layout/vList3"/>
    <dgm:cxn modelId="{3D68B607-3962-4C54-A0EF-D45FFE6E59CA}" type="presParOf" srcId="{58E73C1A-736F-4611-A10D-D3F843360410}" destId="{76CF5611-6B02-4C19-A33C-B8E8526510BF}" srcOrd="3" destOrd="0" presId="urn:microsoft.com/office/officeart/2005/8/layout/vList3"/>
    <dgm:cxn modelId="{B141FB59-936E-4DB5-8285-8EB82A1C2917}" type="presParOf" srcId="{58E73C1A-736F-4611-A10D-D3F843360410}" destId="{DAFDB619-F87D-4249-A962-8AE8B64CB2F4}" srcOrd="4" destOrd="0" presId="urn:microsoft.com/office/officeart/2005/8/layout/vList3"/>
    <dgm:cxn modelId="{5E01B56E-3151-4EB2-AE6A-6C22159E6619}" type="presParOf" srcId="{DAFDB619-F87D-4249-A962-8AE8B64CB2F4}" destId="{96B08E8E-C958-44BC-B86D-FF02BD45A5E6}" srcOrd="0" destOrd="0" presId="urn:microsoft.com/office/officeart/2005/8/layout/vList3"/>
    <dgm:cxn modelId="{71C18A8D-711D-445E-84DB-021F09070F48}" type="presParOf" srcId="{DAFDB619-F87D-4249-A962-8AE8B64CB2F4}" destId="{59732844-6120-434B-A824-D7D82F66F657}" srcOrd="1" destOrd="0" presId="urn:microsoft.com/office/officeart/2005/8/layout/vList3"/>
    <dgm:cxn modelId="{30A6E887-BDA4-4937-BBC8-2F930D93D49F}" type="presParOf" srcId="{58E73C1A-736F-4611-A10D-D3F843360410}" destId="{B8F36431-D4ED-4C87-90F4-0068294884B2}" srcOrd="5" destOrd="0" presId="urn:microsoft.com/office/officeart/2005/8/layout/vList3"/>
    <dgm:cxn modelId="{397B33D8-744C-4477-A857-0C6A1FA4319C}" type="presParOf" srcId="{58E73C1A-736F-4611-A10D-D3F843360410}" destId="{5A830E25-8AE5-452C-9A7A-13E9F9DE3EC2}" srcOrd="6" destOrd="0" presId="urn:microsoft.com/office/officeart/2005/8/layout/vList3"/>
    <dgm:cxn modelId="{EFDE88AE-7574-4824-817F-CF578044424E}" type="presParOf" srcId="{5A830E25-8AE5-452C-9A7A-13E9F9DE3EC2}" destId="{6DC70AA7-DFA4-4D06-9A82-7678A4C75CD0}" srcOrd="0" destOrd="0" presId="urn:microsoft.com/office/officeart/2005/8/layout/vList3"/>
    <dgm:cxn modelId="{2DC38E0B-5B1C-45C9-9772-6C7D33B16288}" type="presParOf" srcId="{5A830E25-8AE5-452C-9A7A-13E9F9DE3EC2}" destId="{CFA21BED-2B51-4524-8282-12844429B0D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88EC0-F7AD-4781-96DD-0E92E5749D58}">
      <dsp:nvSpPr>
        <dsp:cNvPr id="0" name=""/>
        <dsp:cNvSpPr/>
      </dsp:nvSpPr>
      <dsp:spPr>
        <a:xfrm rot="10800000">
          <a:off x="1694178" y="1494"/>
          <a:ext cx="5841874" cy="890916"/>
        </a:xfrm>
        <a:prstGeom prst="homePlate">
          <a:avLst/>
        </a:prstGeom>
        <a:solidFill>
          <a:srgbClr val="7030A0">
            <a:alpha val="86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870"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List of Khmer Popular Temples </a:t>
          </a:r>
        </a:p>
      </dsp:txBody>
      <dsp:txXfrm rot="10800000">
        <a:off x="1916907" y="1494"/>
        <a:ext cx="5619145" cy="890916"/>
      </dsp:txXfrm>
    </dsp:sp>
    <dsp:sp modelId="{AC97CD70-B6FC-455A-A556-9FA562C0E45A}">
      <dsp:nvSpPr>
        <dsp:cNvPr id="0" name=""/>
        <dsp:cNvSpPr/>
      </dsp:nvSpPr>
      <dsp:spPr>
        <a:xfrm>
          <a:off x="1248720" y="1494"/>
          <a:ext cx="890916" cy="890916"/>
        </a:xfrm>
        <a:prstGeom prst="ellipse">
          <a:avLst/>
        </a:prstGeom>
        <a:blipFill rotWithShape="1">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4F159D-815E-4EA3-A312-BF2C9F7857F7}">
      <dsp:nvSpPr>
        <dsp:cNvPr id="0" name=""/>
        <dsp:cNvSpPr/>
      </dsp:nvSpPr>
      <dsp:spPr>
        <a:xfrm rot="10800000">
          <a:off x="1694178" y="1158356"/>
          <a:ext cx="5841874" cy="890916"/>
        </a:xfrm>
        <a:prstGeom prst="homePlate">
          <a:avLst/>
        </a:prstGeom>
        <a:solidFill>
          <a:srgbClr val="7030A0">
            <a:alpha val="86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870"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a:t>Interesting things in Siem Reap</a:t>
          </a:r>
        </a:p>
      </dsp:txBody>
      <dsp:txXfrm rot="10800000">
        <a:off x="1916907" y="1158356"/>
        <a:ext cx="5619145" cy="890916"/>
      </dsp:txXfrm>
    </dsp:sp>
    <dsp:sp modelId="{6AF928D3-05FC-4E76-8CEB-2D9867D21EC7}">
      <dsp:nvSpPr>
        <dsp:cNvPr id="0" name=""/>
        <dsp:cNvSpPr/>
      </dsp:nvSpPr>
      <dsp:spPr>
        <a:xfrm>
          <a:off x="1248720" y="1158356"/>
          <a:ext cx="890916" cy="890916"/>
        </a:xfrm>
        <a:prstGeom prst="ellipse">
          <a:avLst/>
        </a:prstGeom>
        <a:blipFill rotWithShape="1">
          <a:blip xmlns:r="http://schemas.openxmlformats.org/officeDocument/2006/relationships" r:embed="rId2"/>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732844-6120-434B-A824-D7D82F66F657}">
      <dsp:nvSpPr>
        <dsp:cNvPr id="0" name=""/>
        <dsp:cNvSpPr/>
      </dsp:nvSpPr>
      <dsp:spPr>
        <a:xfrm rot="10800000">
          <a:off x="1694178" y="2315218"/>
          <a:ext cx="5841874" cy="890916"/>
        </a:xfrm>
        <a:prstGeom prst="homePlate">
          <a:avLst/>
        </a:prstGeom>
        <a:solidFill>
          <a:srgbClr val="7030A0">
            <a:alpha val="86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870"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a:t>Some beautiful images of Khmer Temple </a:t>
          </a:r>
        </a:p>
      </dsp:txBody>
      <dsp:txXfrm rot="10800000">
        <a:off x="1916907" y="2315218"/>
        <a:ext cx="5619145" cy="890916"/>
      </dsp:txXfrm>
    </dsp:sp>
    <dsp:sp modelId="{96B08E8E-C958-44BC-B86D-FF02BD45A5E6}">
      <dsp:nvSpPr>
        <dsp:cNvPr id="0" name=""/>
        <dsp:cNvSpPr/>
      </dsp:nvSpPr>
      <dsp:spPr>
        <a:xfrm>
          <a:off x="1248720" y="2315218"/>
          <a:ext cx="890916" cy="890916"/>
        </a:xfrm>
        <a:prstGeom prst="ellipse">
          <a:avLst/>
        </a:prstGeom>
        <a:blipFill rotWithShape="1">
          <a:blip xmlns:r="http://schemas.openxmlformats.org/officeDocument/2006/relationships" r:embed="rId3"/>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A21BED-2B51-4524-8282-12844429B0DB}">
      <dsp:nvSpPr>
        <dsp:cNvPr id="0" name=""/>
        <dsp:cNvSpPr/>
      </dsp:nvSpPr>
      <dsp:spPr>
        <a:xfrm rot="10800000">
          <a:off x="1694178" y="3472080"/>
          <a:ext cx="5841874" cy="890916"/>
        </a:xfrm>
        <a:prstGeom prst="homePlate">
          <a:avLst/>
        </a:prstGeom>
        <a:solidFill>
          <a:srgbClr val="7030A0">
            <a:alpha val="86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2870"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a:t>References</a:t>
          </a:r>
        </a:p>
      </dsp:txBody>
      <dsp:txXfrm rot="10800000">
        <a:off x="1916907" y="3472080"/>
        <a:ext cx="5619145" cy="890916"/>
      </dsp:txXfrm>
    </dsp:sp>
    <dsp:sp modelId="{6DC70AA7-DFA4-4D06-9A82-7678A4C75CD0}">
      <dsp:nvSpPr>
        <dsp:cNvPr id="0" name=""/>
        <dsp:cNvSpPr/>
      </dsp:nvSpPr>
      <dsp:spPr>
        <a:xfrm>
          <a:off x="1248720" y="3472080"/>
          <a:ext cx="890916" cy="890916"/>
        </a:xfrm>
        <a:prstGeom prst="ellipse">
          <a:avLst/>
        </a:prstGeom>
        <a:blipFill rotWithShape="1">
          <a:blip xmlns:r="http://schemas.openxmlformats.org/officeDocument/2006/relationships" r:embed="rId4"/>
          <a:srcRect/>
          <a:stretch>
            <a:fillRect l="-27000" r="-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09620-1E86-43DE-93D5-CF067A33FD8A}"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D0B7C-F180-4CBD-99B8-01EFBD265A33}" type="slidenum">
              <a:rPr lang="en-US" smtClean="0"/>
              <a:t>‹#›</a:t>
            </a:fld>
            <a:endParaRPr lang="en-US"/>
          </a:p>
        </p:txBody>
      </p:sp>
    </p:spTree>
    <p:extLst>
      <p:ext uri="{BB962C8B-B14F-4D97-AF65-F5344CB8AC3E}">
        <p14:creationId xmlns:p14="http://schemas.microsoft.com/office/powerpoint/2010/main" val="3115546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D0B7C-F180-4CBD-99B8-01EFBD265A33}" type="slidenum">
              <a:rPr lang="en-US" smtClean="0"/>
              <a:t>5</a:t>
            </a:fld>
            <a:endParaRPr lang="en-US"/>
          </a:p>
        </p:txBody>
      </p:sp>
    </p:spTree>
    <p:extLst>
      <p:ext uri="{BB962C8B-B14F-4D97-AF65-F5344CB8AC3E}">
        <p14:creationId xmlns:p14="http://schemas.microsoft.com/office/powerpoint/2010/main" val="732435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14DE9-03A8-4846-96FC-2D04804F9E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7E9DAD-444E-4A7F-98B6-1EDFCCCFD1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DC181-5108-4A82-A568-EFCD6C676DDF}"/>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5" name="Footer Placeholder 4">
            <a:extLst>
              <a:ext uri="{FF2B5EF4-FFF2-40B4-BE49-F238E27FC236}">
                <a16:creationId xmlns:a16="http://schemas.microsoft.com/office/drawing/2014/main" id="{188BFC69-2864-4C67-86C0-FCFB7B13A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0DBEC-23D3-46C6-BF62-51E1829CA40C}"/>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2687872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BA7D8-6D74-4243-8E39-A60D8B0634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846961-EF9E-4EA5-A8D3-9D900E43FC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7C339-D931-4325-8F96-214997C16C2A}"/>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5" name="Footer Placeholder 4">
            <a:extLst>
              <a:ext uri="{FF2B5EF4-FFF2-40B4-BE49-F238E27FC236}">
                <a16:creationId xmlns:a16="http://schemas.microsoft.com/office/drawing/2014/main" id="{146C68BF-1C61-46FC-8193-9ECD514145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6AC3F-BD26-4D80-9D58-F26AA8D722E4}"/>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308250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A89041-0460-45BC-A95E-5ED9A373F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8EF63E-D0F7-4EE6-A5CD-1F2623FF7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778E9-72AB-46A4-9E1C-C4A08432E03F}"/>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5" name="Footer Placeholder 4">
            <a:extLst>
              <a:ext uri="{FF2B5EF4-FFF2-40B4-BE49-F238E27FC236}">
                <a16:creationId xmlns:a16="http://schemas.microsoft.com/office/drawing/2014/main" id="{1F4077BA-E8BB-4C28-95FB-CD7622306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DC912-B811-4BC1-9DC4-E50AD57E5171}"/>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296828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FD88-6C09-40EB-9F4D-F83078D63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5F9152-71A5-4169-ACAC-8F6FE69600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B79B3-9E15-4085-AEEC-A653CDD397A6}"/>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5" name="Footer Placeholder 4">
            <a:extLst>
              <a:ext uri="{FF2B5EF4-FFF2-40B4-BE49-F238E27FC236}">
                <a16:creationId xmlns:a16="http://schemas.microsoft.com/office/drawing/2014/main" id="{22BC1DE5-D43D-4008-8056-3A628FA3B5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661-8801-4FCB-BBD5-DCB183008665}"/>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3153837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5125-4E38-4710-B37E-463FF77173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2B7352-E8FF-431E-A159-F6D0E1EEC4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7A23B-E925-4CAB-B138-6B5367C1ABD0}"/>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5" name="Footer Placeholder 4">
            <a:extLst>
              <a:ext uri="{FF2B5EF4-FFF2-40B4-BE49-F238E27FC236}">
                <a16:creationId xmlns:a16="http://schemas.microsoft.com/office/drawing/2014/main" id="{7AF0B27A-E87F-4160-A13E-F2DCB79B8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CBC93-7C21-49D6-A927-6113A7076C51}"/>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3777532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949F-2291-435F-BB17-5B2AE0D03B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61A3A-0FFF-4362-B976-4D80853097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FC3C3F-97D5-469B-8B7B-6FF629BFF1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2FF7D4-96DA-4B55-B3C7-06127626F75C}"/>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6" name="Footer Placeholder 5">
            <a:extLst>
              <a:ext uri="{FF2B5EF4-FFF2-40B4-BE49-F238E27FC236}">
                <a16:creationId xmlns:a16="http://schemas.microsoft.com/office/drawing/2014/main" id="{E8DD580B-5A66-4DC8-9433-A3DF1B9F15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091D2C-D61C-4C2F-8BD8-83688F6D20EC}"/>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10594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999D-C811-4BFF-BB4C-50F2A3C87D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EE2E78-EB8F-495A-82A4-0EF9BA64D1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D33DB5-455D-47E5-93B7-EDFB0FC3AA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1231DC-B630-4EE5-8668-EA172F2A35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DC5FCF-CD02-48BF-B3A9-79E895720F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C7677-54BB-4203-9C70-5A06E4B5B81F}"/>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8" name="Footer Placeholder 7">
            <a:extLst>
              <a:ext uri="{FF2B5EF4-FFF2-40B4-BE49-F238E27FC236}">
                <a16:creationId xmlns:a16="http://schemas.microsoft.com/office/drawing/2014/main" id="{54D64E48-E05F-4D43-87CA-96313D878C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F35ED8-7DA0-48AC-AE63-14DDDC1A1CF0}"/>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3609079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F78B5-9F65-4D88-A78C-B568039760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F8ACE9-90C1-42DC-AEDE-5E48FE181E5E}"/>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4" name="Footer Placeholder 3">
            <a:extLst>
              <a:ext uri="{FF2B5EF4-FFF2-40B4-BE49-F238E27FC236}">
                <a16:creationId xmlns:a16="http://schemas.microsoft.com/office/drawing/2014/main" id="{C52A6875-E6A5-4872-84C3-DBEABBD8B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F6CE5B-1148-4000-9D2D-C1A7C33FA8A2}"/>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2520877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B10BE5-E080-49E7-9C98-CF4FC8328E52}"/>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3" name="Footer Placeholder 2">
            <a:extLst>
              <a:ext uri="{FF2B5EF4-FFF2-40B4-BE49-F238E27FC236}">
                <a16:creationId xmlns:a16="http://schemas.microsoft.com/office/drawing/2014/main" id="{41359856-BABD-40A5-962B-E7193D2D37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C32CAF-89D8-4F97-98CB-69BDD9832152}"/>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21292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6ED0-6840-473D-8216-B21485C82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D6F1E7-BE6D-41E2-BB00-7F235F9458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332A17-7A48-401A-B455-7BA3F8145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CB5972-494E-4C07-AFB5-1A71F62B8628}"/>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6" name="Footer Placeholder 5">
            <a:extLst>
              <a:ext uri="{FF2B5EF4-FFF2-40B4-BE49-F238E27FC236}">
                <a16:creationId xmlns:a16="http://schemas.microsoft.com/office/drawing/2014/main" id="{B4015EF0-976F-4135-84D4-6B04D7656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60A0EC-8714-4D27-9149-A5B1986D7838}"/>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1845814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995F-BE50-46C7-A81A-0B7B815CED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515B94-59F4-4050-A504-07AAA29B0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C36508-6591-439E-B3CE-1734E8C3F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956C15-802B-4E81-AB33-37ED2CD63D86}"/>
              </a:ext>
            </a:extLst>
          </p:cNvPr>
          <p:cNvSpPr>
            <a:spLocks noGrp="1"/>
          </p:cNvSpPr>
          <p:nvPr>
            <p:ph type="dt" sz="half" idx="10"/>
          </p:nvPr>
        </p:nvSpPr>
        <p:spPr/>
        <p:txBody>
          <a:bodyPr/>
          <a:lstStyle/>
          <a:p>
            <a:fld id="{26A066A0-69DD-40CC-85FD-E3DC76B9C073}" type="datetimeFigureOut">
              <a:rPr lang="en-US" smtClean="0"/>
              <a:t>4/21/2022</a:t>
            </a:fld>
            <a:endParaRPr lang="en-US"/>
          </a:p>
        </p:txBody>
      </p:sp>
      <p:sp>
        <p:nvSpPr>
          <p:cNvPr id="6" name="Footer Placeholder 5">
            <a:extLst>
              <a:ext uri="{FF2B5EF4-FFF2-40B4-BE49-F238E27FC236}">
                <a16:creationId xmlns:a16="http://schemas.microsoft.com/office/drawing/2014/main" id="{CD4F48DE-FCEF-4C03-B664-73586F4C34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B94857-638A-4CDC-B7EC-0EDAC0E1B4C0}"/>
              </a:ext>
            </a:extLst>
          </p:cNvPr>
          <p:cNvSpPr>
            <a:spLocks noGrp="1"/>
          </p:cNvSpPr>
          <p:nvPr>
            <p:ph type="sldNum" sz="quarter" idx="12"/>
          </p:nvPr>
        </p:nvSpPr>
        <p:spPr/>
        <p:txBody>
          <a:bodyPr/>
          <a:lstStyle/>
          <a:p>
            <a:fld id="{F4CA05C0-77F1-4E66-BE35-D8A06D2FDA59}" type="slidenum">
              <a:rPr lang="en-US" smtClean="0"/>
              <a:t>‹#›</a:t>
            </a:fld>
            <a:endParaRPr lang="en-US"/>
          </a:p>
        </p:txBody>
      </p:sp>
    </p:spTree>
    <p:extLst>
      <p:ext uri="{BB962C8B-B14F-4D97-AF65-F5344CB8AC3E}">
        <p14:creationId xmlns:p14="http://schemas.microsoft.com/office/powerpoint/2010/main" val="2045734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40FAE4-0C8E-4646-8468-F9C237AAC2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8E4DB0-F151-4369-80C7-7C8462EF5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99BD2-6341-4DE6-9130-16F2CE48D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A066A0-69DD-40CC-85FD-E3DC76B9C073}" type="datetimeFigureOut">
              <a:rPr lang="en-US" smtClean="0"/>
              <a:t>4/21/2022</a:t>
            </a:fld>
            <a:endParaRPr lang="en-US"/>
          </a:p>
        </p:txBody>
      </p:sp>
      <p:sp>
        <p:nvSpPr>
          <p:cNvPr id="5" name="Footer Placeholder 4">
            <a:extLst>
              <a:ext uri="{FF2B5EF4-FFF2-40B4-BE49-F238E27FC236}">
                <a16:creationId xmlns:a16="http://schemas.microsoft.com/office/drawing/2014/main" id="{37F5AD06-71E3-4729-8913-135E21F89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F1033A-7039-4ADE-984D-D3ABE161C6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CA05C0-77F1-4E66-BE35-D8A06D2FDA59}" type="slidenum">
              <a:rPr lang="en-US" smtClean="0"/>
              <a:t>‹#›</a:t>
            </a:fld>
            <a:endParaRPr lang="en-US"/>
          </a:p>
        </p:txBody>
      </p:sp>
    </p:spTree>
    <p:extLst>
      <p:ext uri="{BB962C8B-B14F-4D97-AF65-F5344CB8AC3E}">
        <p14:creationId xmlns:p14="http://schemas.microsoft.com/office/powerpoint/2010/main" val="4236788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hyperlink" Target="mailto::%20angkorwatcambodia@gmail.com"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09911111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youtube.com/watch?v=dcWoW-YUCng" TargetMode="External"/><Relationship Id="rId7" Type="http://schemas.openxmlformats.org/officeDocument/2006/relationships/image" Target="../media/image9.png"/><Relationship Id="rId2" Type="http://schemas.openxmlformats.org/officeDocument/2006/relationships/hyperlink" Target="https://www.khanacademy.org/humanities/ap-art-history/south-east-se-asia/cambodia-art/a/angkor-wat" TargetMode="Externa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mailto:angkorwatcambodia@gmail.com" TargetMode="Externa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CF32C4-0886-4D6A-9410-1E0C33A6BC5B}"/>
              </a:ext>
            </a:extLst>
          </p:cNvPr>
          <p:cNvSpPr txBox="1"/>
          <p:nvPr/>
        </p:nvSpPr>
        <p:spPr>
          <a:xfrm>
            <a:off x="520389" y="1015503"/>
            <a:ext cx="11151221" cy="5842497"/>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v"/>
            </a:pPr>
            <a:r>
              <a:rPr lang="en-US" sz="2800" dirty="0"/>
              <a:t> Design 5 Slides for 40min</a:t>
            </a:r>
          </a:p>
          <a:p>
            <a:pPr marL="285750" indent="-285750">
              <a:lnSpc>
                <a:spcPct val="150000"/>
              </a:lnSpc>
              <a:buClr>
                <a:srgbClr val="C00000"/>
              </a:buClr>
              <a:buFont typeface="Wingdings" panose="05000000000000000000" pitchFamily="2" charset="2"/>
              <a:buChar char="v"/>
            </a:pPr>
            <a:r>
              <a:rPr lang="en-US" sz="2800" dirty="0"/>
              <a:t> Freestyle Background, Color, Font, and Size</a:t>
            </a:r>
          </a:p>
          <a:p>
            <a:pPr marL="285750" indent="-285750">
              <a:lnSpc>
                <a:spcPct val="150000"/>
              </a:lnSpc>
              <a:buClr>
                <a:srgbClr val="C00000"/>
              </a:buClr>
              <a:buFont typeface="Wingdings" panose="05000000000000000000" pitchFamily="2" charset="2"/>
              <a:buChar char="v"/>
            </a:pPr>
            <a:r>
              <a:rPr lang="en-US" sz="2800" dirty="0"/>
              <a:t> Free Design, Transitions, and  Animation</a:t>
            </a:r>
          </a:p>
          <a:p>
            <a:pPr marL="285750" indent="-285750">
              <a:lnSpc>
                <a:spcPct val="150000"/>
              </a:lnSpc>
              <a:buClr>
                <a:srgbClr val="C00000"/>
              </a:buClr>
              <a:buFont typeface="Wingdings" panose="05000000000000000000" pitchFamily="2" charset="2"/>
              <a:buChar char="v"/>
            </a:pPr>
            <a:r>
              <a:rPr lang="en-US" sz="2800" dirty="0"/>
              <a:t> Free Text box, Icons, Chart, SmartArt, Pictures, and Shapes </a:t>
            </a:r>
          </a:p>
          <a:p>
            <a:pPr marL="285750" indent="-285750">
              <a:lnSpc>
                <a:spcPct val="150000"/>
              </a:lnSpc>
              <a:buClr>
                <a:srgbClr val="C00000"/>
              </a:buClr>
              <a:buFont typeface="Wingdings" panose="05000000000000000000" pitchFamily="2" charset="2"/>
              <a:buChar char="v"/>
            </a:pPr>
            <a:r>
              <a:rPr lang="en-US" sz="2800" dirty="0"/>
              <a:t> Free cut and copy or reduce text that you want </a:t>
            </a:r>
          </a:p>
          <a:p>
            <a:pPr marL="285750" indent="-285750">
              <a:lnSpc>
                <a:spcPct val="150000"/>
              </a:lnSpc>
              <a:buClr>
                <a:srgbClr val="C00000"/>
              </a:buClr>
              <a:buFont typeface="Wingdings" panose="05000000000000000000" pitchFamily="2" charset="2"/>
              <a:buChar char="v"/>
            </a:pPr>
            <a:r>
              <a:rPr lang="en-US" sz="2800" dirty="0"/>
              <a:t> Any way you want to design on your quiz</a:t>
            </a:r>
          </a:p>
          <a:p>
            <a:pPr marL="285750" indent="-285750">
              <a:lnSpc>
                <a:spcPct val="150000"/>
              </a:lnSpc>
              <a:buClr>
                <a:srgbClr val="C00000"/>
              </a:buClr>
              <a:buFont typeface="Wingdings" panose="05000000000000000000" pitchFamily="2" charset="2"/>
              <a:buChar char="v"/>
            </a:pPr>
            <a:r>
              <a:rPr lang="en-US" sz="2800" dirty="0"/>
              <a:t> I will provide text and pictures to you for design on PowerPoint</a:t>
            </a:r>
          </a:p>
          <a:p>
            <a:pPr marL="285750" indent="-285750">
              <a:lnSpc>
                <a:spcPct val="150000"/>
              </a:lnSpc>
              <a:buClr>
                <a:srgbClr val="C00000"/>
              </a:buClr>
              <a:buFont typeface="Wingdings" panose="05000000000000000000" pitchFamily="2" charset="2"/>
              <a:buChar char="v"/>
            </a:pPr>
            <a:r>
              <a:rPr lang="en-US" sz="2800" dirty="0"/>
              <a:t> Agenda and title will complete by students</a:t>
            </a:r>
          </a:p>
          <a:p>
            <a:pPr>
              <a:lnSpc>
                <a:spcPct val="150000"/>
              </a:lnSpc>
              <a:buClr>
                <a:srgbClr val="C00000"/>
              </a:buClr>
            </a:pPr>
            <a:endParaRPr lang="en-US" sz="2800" dirty="0"/>
          </a:p>
        </p:txBody>
      </p:sp>
      <p:sp>
        <p:nvSpPr>
          <p:cNvPr id="5" name="Rectangle 4">
            <a:extLst>
              <a:ext uri="{FF2B5EF4-FFF2-40B4-BE49-F238E27FC236}">
                <a16:creationId xmlns:a16="http://schemas.microsoft.com/office/drawing/2014/main" id="{A9B70ED4-C67C-471D-BADB-2A838F050248}"/>
              </a:ext>
            </a:extLst>
          </p:cNvPr>
          <p:cNvSpPr/>
          <p:nvPr/>
        </p:nvSpPr>
        <p:spPr>
          <a:xfrm>
            <a:off x="3989683" y="0"/>
            <a:ext cx="4042517" cy="76944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Quiz Description</a:t>
            </a:r>
          </a:p>
        </p:txBody>
      </p:sp>
    </p:spTree>
    <p:extLst>
      <p:ext uri="{BB962C8B-B14F-4D97-AF65-F5344CB8AC3E}">
        <p14:creationId xmlns:p14="http://schemas.microsoft.com/office/powerpoint/2010/main" val="1304636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alpha val="50000"/>
          </a:srgbClr>
        </a:solidFill>
        <a:effectLst/>
      </p:bgPr>
    </p:bg>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996256C9-8B04-4C89-93A9-05D49416EE53}"/>
              </a:ext>
            </a:extLst>
          </p:cNvPr>
          <p:cNvSpPr/>
          <p:nvPr/>
        </p:nvSpPr>
        <p:spPr>
          <a:xfrm rot="5400000">
            <a:off x="-261256" y="391884"/>
            <a:ext cx="6858000" cy="6335487"/>
          </a:xfrm>
          <a:prstGeom prst="triangle">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2362D-55F6-4A80-BDE3-5C80C8BE00F8}"/>
              </a:ext>
            </a:extLst>
          </p:cNvPr>
          <p:cNvSpPr>
            <a:spLocks noGrp="1"/>
          </p:cNvSpPr>
          <p:nvPr>
            <p:ph type="title"/>
          </p:nvPr>
        </p:nvSpPr>
        <p:spPr>
          <a:xfrm>
            <a:off x="838200" y="1506230"/>
            <a:ext cx="10515600" cy="1325563"/>
          </a:xfrm>
        </p:spPr>
        <p:txBody>
          <a:bodyPr/>
          <a:lstStyle/>
          <a:p>
            <a:pPr algn="ctr"/>
            <a:r>
              <a:rPr lang="en-US" dirty="0">
                <a:latin typeface="Times New Roman" panose="02020603050405020304" pitchFamily="18" charset="0"/>
                <a:cs typeface="Times New Roman" panose="02020603050405020304" pitchFamily="18" charset="0"/>
              </a:rPr>
              <a:t>References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 name="Picture 8" descr="Email PNG HD Image | PNG All">
            <a:hlinkClick r:id="rId2"/>
            <a:extLst>
              <a:ext uri="{FF2B5EF4-FFF2-40B4-BE49-F238E27FC236}">
                <a16:creationId xmlns:a16="http://schemas.microsoft.com/office/drawing/2014/main" id="{4DBEAB86-5E6D-4D9F-B5C7-28CC3DE5B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349" y="4215194"/>
            <a:ext cx="2118991" cy="15307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ng-tel-phone-metroui-512 | BODY MODA">
            <a:hlinkClick r:id="rId4" action="ppaction://hlinkfile"/>
            <a:extLst>
              <a:ext uri="{FF2B5EF4-FFF2-40B4-BE49-F238E27FC236}">
                <a16:creationId xmlns:a16="http://schemas.microsoft.com/office/drawing/2014/main" id="{0D88B5A0-599E-4139-BE8D-A263C8823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705" y="4215194"/>
            <a:ext cx="1541644" cy="1541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World Wide Web | PNG All">
            <a:extLst>
              <a:ext uri="{FF2B5EF4-FFF2-40B4-BE49-F238E27FC236}">
                <a16:creationId xmlns:a16="http://schemas.microsoft.com/office/drawing/2014/main" id="{7294358F-395B-48D0-B59B-286EECFC51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518" y="4207395"/>
            <a:ext cx="1360690" cy="1530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BB3E497-27A4-4563-81E2-2727161A36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981" y="3818798"/>
            <a:ext cx="1938040" cy="1938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Download PNG location icon on the map - Free Transparent PNG">
            <a:extLst>
              <a:ext uri="{FF2B5EF4-FFF2-40B4-BE49-F238E27FC236}">
                <a16:creationId xmlns:a16="http://schemas.microsoft.com/office/drawing/2014/main" id="{88C4F3D1-CD36-49E8-954B-9FA4D740A7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9837" y="4046684"/>
            <a:ext cx="1150211" cy="169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40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CF32C4-0886-4D6A-9410-1E0C33A6BC5B}"/>
              </a:ext>
            </a:extLst>
          </p:cNvPr>
          <p:cNvSpPr txBox="1"/>
          <p:nvPr/>
        </p:nvSpPr>
        <p:spPr>
          <a:xfrm>
            <a:off x="1233634" y="610658"/>
            <a:ext cx="3936382" cy="5940088"/>
          </a:xfrm>
          <a:prstGeom prst="rect">
            <a:avLst/>
          </a:prstGeom>
          <a:noFill/>
        </p:spPr>
        <p:txBody>
          <a:bodyPr wrap="square" rtlCol="0">
            <a:spAutoFit/>
          </a:bodyPr>
          <a:lstStyle/>
          <a:p>
            <a:pPr algn="just"/>
            <a:r>
              <a:rPr lang="en-US" sz="2000" dirty="0"/>
              <a:t>Angkor Wat in </a:t>
            </a:r>
            <a:r>
              <a:rPr lang="en-US" sz="2000" dirty="0" err="1"/>
              <a:t>Siem</a:t>
            </a:r>
            <a:r>
              <a:rPr lang="en-US" sz="2000" dirty="0"/>
              <a:t> Reap, Cambodia is the largest religious monument in the world. Angkor Wat, translated from Khmer (the official language of Cambodia) literally means “City Temple.” As far as names go this is as generic as it gets. Angkor Wat was not the original name given to the temple when it was built in the 12th century. We have little knowledge of how this temple was referred to during the time of its use, as there are no extant texts or inscriptions that mention the temple by name—this is quite incredible if we consider the fact that Angkor Wat is the greatest religious construction project in Southeast Asia.</a:t>
            </a:r>
          </a:p>
        </p:txBody>
      </p:sp>
      <p:sp>
        <p:nvSpPr>
          <p:cNvPr id="7" name="TextBox 6">
            <a:extLst>
              <a:ext uri="{FF2B5EF4-FFF2-40B4-BE49-F238E27FC236}">
                <a16:creationId xmlns:a16="http://schemas.microsoft.com/office/drawing/2014/main" id="{5FF02BFF-EA4F-45B7-93A0-407FF4682695}"/>
              </a:ext>
            </a:extLst>
          </p:cNvPr>
          <p:cNvSpPr txBox="1"/>
          <p:nvPr/>
        </p:nvSpPr>
        <p:spPr>
          <a:xfrm>
            <a:off x="7123034" y="613673"/>
            <a:ext cx="3936382" cy="4708981"/>
          </a:xfrm>
          <a:prstGeom prst="rect">
            <a:avLst/>
          </a:prstGeom>
          <a:noFill/>
        </p:spPr>
        <p:txBody>
          <a:bodyPr wrap="square" rtlCol="0">
            <a:spAutoFit/>
          </a:bodyPr>
          <a:lstStyle/>
          <a:p>
            <a:pPr algn="just"/>
            <a:r>
              <a:rPr lang="en-US" sz="2000" b="0" i="0" dirty="0">
                <a:solidFill>
                  <a:srgbClr val="21242C"/>
                </a:solidFill>
                <a:effectLst/>
                <a:latin typeface="Lato" panose="020F0502020204030203" pitchFamily="34" charset="0"/>
              </a:rPr>
              <a:t>An aerial view of Angkor Wat demonstrates that the temple is made up of an expansive enclosure wall, which separates the sacred temple grounds from the protective moat that surrounds the entire complex (the moat is visible in the photograph at the top of the page). The temple proper is comprised of three galleries (a passageway running along the length of the temple) with a central sanctuary, marked by five stone towers.</a:t>
            </a:r>
            <a:endParaRPr lang="en-US" sz="2000" dirty="0"/>
          </a:p>
        </p:txBody>
      </p:sp>
    </p:spTree>
    <p:extLst>
      <p:ext uri="{BB962C8B-B14F-4D97-AF65-F5344CB8AC3E}">
        <p14:creationId xmlns:p14="http://schemas.microsoft.com/office/powerpoint/2010/main" val="91615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erial view, Angkor Wat. Siem Reap, Cambodia, 1116-1150 (photo: shankar s., CC BY 2.0)">
            <a:extLst>
              <a:ext uri="{FF2B5EF4-FFF2-40B4-BE49-F238E27FC236}">
                <a16:creationId xmlns:a16="http://schemas.microsoft.com/office/drawing/2014/main" id="{FDB40DC2-873E-4798-885A-E6CEC4215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06" y="546875"/>
            <a:ext cx="4069938" cy="1962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gkor Wat. Siem Reap, Cambodia, 1116-1150 (photo: Benjamin Jakabek, CC BY-NC-ND 2.0) ">
            <a:extLst>
              <a:ext uri="{FF2B5EF4-FFF2-40B4-BE49-F238E27FC236}">
                <a16:creationId xmlns:a16="http://schemas.microsoft.com/office/drawing/2014/main" id="{5D19C860-08E9-40C6-ACF4-A443494C3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183" y="0"/>
            <a:ext cx="3764234" cy="25094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urning of the Ocean of Milk (detail), Angkor Wat. Siem Reap, Cambodia, 1116-1150">
            <a:extLst>
              <a:ext uri="{FF2B5EF4-FFF2-40B4-BE49-F238E27FC236}">
                <a16:creationId xmlns:a16="http://schemas.microsoft.com/office/drawing/2014/main" id="{C85E1D77-324A-4E31-BD99-82895D7E3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566" y="2712457"/>
            <a:ext cx="3717653" cy="2789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gkor Wat. Siem Reap, Cambodia, 1116-1150">
            <a:extLst>
              <a:ext uri="{FF2B5EF4-FFF2-40B4-BE49-F238E27FC236}">
                <a16:creationId xmlns:a16="http://schemas.microsoft.com/office/drawing/2014/main" id="{2E776E6C-1BF7-4350-BC2F-726D27676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073" y="2712457"/>
            <a:ext cx="4758783" cy="30662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allery, Angkor Wat, Siem Reap, Cambodia, 1116-1150 (photo: fmpgoh, CC BY-NC-ND 2.0)">
            <a:extLst>
              <a:ext uri="{FF2B5EF4-FFF2-40B4-BE49-F238E27FC236}">
                <a16:creationId xmlns:a16="http://schemas.microsoft.com/office/drawing/2014/main" id="{BFE41B5D-6CAA-46D6-B777-AD0CA344C2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0175" y="739465"/>
            <a:ext cx="31718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gkor - UNESCO World Heritage Centre">
            <a:extLst>
              <a:ext uri="{FF2B5EF4-FFF2-40B4-BE49-F238E27FC236}">
                <a16:creationId xmlns:a16="http://schemas.microsoft.com/office/drawing/2014/main" id="{E416EE46-1F32-45F0-91BA-0212D7C578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0656" y="5094207"/>
            <a:ext cx="2607527" cy="136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875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561FC-66E9-469C-8B1E-6A617359E891}"/>
              </a:ext>
            </a:extLst>
          </p:cNvPr>
          <p:cNvSpPr txBox="1"/>
          <p:nvPr/>
        </p:nvSpPr>
        <p:spPr>
          <a:xfrm>
            <a:off x="448836" y="708323"/>
            <a:ext cx="12609241" cy="646331"/>
          </a:xfrm>
          <a:prstGeom prst="rect">
            <a:avLst/>
          </a:prstGeom>
          <a:noFill/>
        </p:spPr>
        <p:txBody>
          <a:bodyPr wrap="square">
            <a:spAutoFit/>
          </a:bodyPr>
          <a:lstStyle/>
          <a:p>
            <a:r>
              <a:rPr lang="en-US" dirty="0">
                <a:hlinkClick r:id="rId2"/>
              </a:rPr>
              <a:t>https://www.khanacademy.org/humanities/ap-art-history/south-east-se-asia/cambodia-art/a/angkor-wat</a:t>
            </a:r>
            <a:endParaRPr lang="en-US" dirty="0"/>
          </a:p>
          <a:p>
            <a:endParaRPr lang="en-US" dirty="0"/>
          </a:p>
        </p:txBody>
      </p:sp>
      <p:sp>
        <p:nvSpPr>
          <p:cNvPr id="7" name="TextBox 6">
            <a:extLst>
              <a:ext uri="{FF2B5EF4-FFF2-40B4-BE49-F238E27FC236}">
                <a16:creationId xmlns:a16="http://schemas.microsoft.com/office/drawing/2014/main" id="{887A2729-6ADB-4B2F-85C1-320756E97A98}"/>
              </a:ext>
            </a:extLst>
          </p:cNvPr>
          <p:cNvSpPr txBox="1"/>
          <p:nvPr/>
        </p:nvSpPr>
        <p:spPr>
          <a:xfrm>
            <a:off x="448836" y="1738919"/>
            <a:ext cx="6529038" cy="369332"/>
          </a:xfrm>
          <a:prstGeom prst="rect">
            <a:avLst/>
          </a:prstGeom>
          <a:noFill/>
        </p:spPr>
        <p:txBody>
          <a:bodyPr wrap="square">
            <a:spAutoFit/>
          </a:bodyPr>
          <a:lstStyle/>
          <a:p>
            <a:r>
              <a:rPr lang="en-US" dirty="0">
                <a:hlinkClick r:id="rId3"/>
              </a:rPr>
              <a:t>https://www.youtube.com/watch?v=dcWoW-YUCng</a:t>
            </a:r>
            <a:endParaRPr lang="en-US" dirty="0"/>
          </a:p>
        </p:txBody>
      </p:sp>
      <p:sp>
        <p:nvSpPr>
          <p:cNvPr id="8" name="TextBox 7">
            <a:extLst>
              <a:ext uri="{FF2B5EF4-FFF2-40B4-BE49-F238E27FC236}">
                <a16:creationId xmlns:a16="http://schemas.microsoft.com/office/drawing/2014/main" id="{2508F43F-2144-410F-9FBD-9E9AC3F1FCD8}"/>
              </a:ext>
            </a:extLst>
          </p:cNvPr>
          <p:cNvSpPr txBox="1"/>
          <p:nvPr/>
        </p:nvSpPr>
        <p:spPr>
          <a:xfrm>
            <a:off x="713678" y="2609385"/>
            <a:ext cx="6525312" cy="923330"/>
          </a:xfrm>
          <a:prstGeom prst="rect">
            <a:avLst/>
          </a:prstGeom>
          <a:noFill/>
        </p:spPr>
        <p:txBody>
          <a:bodyPr wrap="none" rtlCol="0">
            <a:spAutoFit/>
          </a:bodyPr>
          <a:lstStyle/>
          <a:p>
            <a:r>
              <a:rPr lang="en-US" dirty="0"/>
              <a:t>Tel: 099111111</a:t>
            </a:r>
          </a:p>
          <a:p>
            <a:r>
              <a:rPr lang="en-US" dirty="0"/>
              <a:t>Email: </a:t>
            </a:r>
            <a:r>
              <a:rPr lang="en-US" dirty="0">
                <a:hlinkClick r:id="rId4"/>
              </a:rPr>
              <a:t>angkorwatcambodia@gmail.com</a:t>
            </a:r>
            <a:endParaRPr lang="en-US" dirty="0"/>
          </a:p>
          <a:p>
            <a:r>
              <a:rPr lang="en-US" dirty="0" err="1"/>
              <a:t>Location:Siem</a:t>
            </a:r>
            <a:r>
              <a:rPr lang="en-US" dirty="0"/>
              <a:t> Reap city (13°24′N, 103°51′E), in </a:t>
            </a:r>
            <a:r>
              <a:rPr lang="en-US" dirty="0" err="1"/>
              <a:t>Siem</a:t>
            </a:r>
            <a:r>
              <a:rPr lang="en-US" dirty="0"/>
              <a:t> Reap Province.</a:t>
            </a:r>
          </a:p>
        </p:txBody>
      </p:sp>
      <p:pic>
        <p:nvPicPr>
          <p:cNvPr id="2054" name="Picture 6" descr="png-tel-phone-metroui-512 | BODY MODA">
            <a:extLst>
              <a:ext uri="{FF2B5EF4-FFF2-40B4-BE49-F238E27FC236}">
                <a16:creationId xmlns:a16="http://schemas.microsoft.com/office/drawing/2014/main" id="{8283BF75-AC18-4FCC-9E58-CBC462599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2096" y="4222425"/>
            <a:ext cx="1541644" cy="15416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mail PNG HD Image | PNG All">
            <a:extLst>
              <a:ext uri="{FF2B5EF4-FFF2-40B4-BE49-F238E27FC236}">
                <a16:creationId xmlns:a16="http://schemas.microsoft.com/office/drawing/2014/main" id="{69BE147D-DB82-48F9-8D17-932938E040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6991" y="4233293"/>
            <a:ext cx="2118991" cy="15307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BBDB19D-1BBC-4AB2-9888-9AC333675F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8260" y="4033849"/>
            <a:ext cx="2085278" cy="208527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ownload PNG location icon on the map - Free Transparent PNG">
            <a:extLst>
              <a:ext uri="{FF2B5EF4-FFF2-40B4-BE49-F238E27FC236}">
                <a16:creationId xmlns:a16="http://schemas.microsoft.com/office/drawing/2014/main" id="{3D126859-C1EA-4B85-8D00-BEDDFE2FE6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5668" y="4072582"/>
            <a:ext cx="1150211" cy="169148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orld Wide Web | PNG All">
            <a:extLst>
              <a:ext uri="{FF2B5EF4-FFF2-40B4-BE49-F238E27FC236}">
                <a16:creationId xmlns:a16="http://schemas.microsoft.com/office/drawing/2014/main" id="{9C5B5FAF-267F-45C8-8C98-F0AADAED53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2517" y="4207395"/>
            <a:ext cx="1726473" cy="194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933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D5979-7CF8-46A9-BA12-0E005CD963A1}"/>
              </a:ext>
            </a:extLst>
          </p:cNvPr>
          <p:cNvSpPr/>
          <p:nvPr/>
        </p:nvSpPr>
        <p:spPr>
          <a:xfrm>
            <a:off x="4120055" y="0"/>
            <a:ext cx="3951889" cy="685800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E8AD01-D9E1-40F3-BD21-73F812BB38D3}"/>
              </a:ext>
            </a:extLst>
          </p:cNvPr>
          <p:cNvSpPr/>
          <p:nvPr/>
        </p:nvSpPr>
        <p:spPr>
          <a:xfrm>
            <a:off x="8071945" y="0"/>
            <a:ext cx="4120055" cy="6858000"/>
          </a:xfrm>
          <a:prstGeom prst="rect">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B8B132-E3C2-465A-95E9-25B9AE0DB7E5}"/>
              </a:ext>
            </a:extLst>
          </p:cNvPr>
          <p:cNvSpPr/>
          <p:nvPr/>
        </p:nvSpPr>
        <p:spPr>
          <a:xfrm>
            <a:off x="1" y="0"/>
            <a:ext cx="4120055" cy="6858000"/>
          </a:xfrm>
          <a:prstGeom prst="rect">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5694C873-B226-40FB-9DC6-D20C12CABFFA}"/>
              </a:ext>
            </a:extLst>
          </p:cNvPr>
          <p:cNvSpPr>
            <a:spLocks noGrp="1"/>
          </p:cNvSpPr>
          <p:nvPr>
            <p:ph type="title"/>
          </p:nvPr>
        </p:nvSpPr>
        <p:spPr>
          <a:xfrm>
            <a:off x="838199" y="610052"/>
            <a:ext cx="10515600" cy="1325563"/>
          </a:xfrm>
        </p:spPr>
        <p:txBody>
          <a:bodyPr/>
          <a:lstStyle/>
          <a:p>
            <a:pPr algn="ctr"/>
            <a:r>
              <a:rPr lang="en-US" dirty="0">
                <a:solidFill>
                  <a:schemeClr val="bg1"/>
                </a:solidFill>
              </a:rPr>
              <a:t>ANGKOR WAT TEAMPLE</a:t>
            </a:r>
          </a:p>
        </p:txBody>
      </p:sp>
    </p:spTree>
    <p:extLst>
      <p:ext uri="{BB962C8B-B14F-4D97-AF65-F5344CB8AC3E}">
        <p14:creationId xmlns:p14="http://schemas.microsoft.com/office/powerpoint/2010/main" val="1645541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BC07-1059-4234-88D7-6A02B876555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Agenda</a:t>
            </a:r>
          </a:p>
        </p:txBody>
      </p:sp>
      <p:sp>
        <p:nvSpPr>
          <p:cNvPr id="4" name="Isosceles Triangle 3">
            <a:extLst>
              <a:ext uri="{FF2B5EF4-FFF2-40B4-BE49-F238E27FC236}">
                <a16:creationId xmlns:a16="http://schemas.microsoft.com/office/drawing/2014/main" id="{5F51D7BA-0B88-42B3-8A63-E5E809424EC0}"/>
              </a:ext>
            </a:extLst>
          </p:cNvPr>
          <p:cNvSpPr/>
          <p:nvPr/>
        </p:nvSpPr>
        <p:spPr>
          <a:xfrm rot="5400000">
            <a:off x="-261257" y="261256"/>
            <a:ext cx="6858000" cy="6335487"/>
          </a:xfrm>
          <a:prstGeom prst="triangle">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02381DE0-195C-4BB0-A5A4-6259BDF61F51}"/>
              </a:ext>
            </a:extLst>
          </p:cNvPr>
          <p:cNvGraphicFramePr>
            <a:graphicFrameLocks noGrp="1"/>
          </p:cNvGraphicFramePr>
          <p:nvPr>
            <p:ph idx="1"/>
            <p:extLst>
              <p:ext uri="{D42A27DB-BD31-4B8C-83A1-F6EECF244321}">
                <p14:modId xmlns:p14="http://schemas.microsoft.com/office/powerpoint/2010/main" val="3336098359"/>
              </p:ext>
            </p:extLst>
          </p:nvPr>
        </p:nvGraphicFramePr>
        <p:xfrm>
          <a:off x="1698170" y="1812471"/>
          <a:ext cx="8784773" cy="4364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412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alpha val="50000"/>
          </a:srgbClr>
        </a:solidFill>
        <a:effectLst/>
      </p:bgPr>
    </p:bg>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2AB611FF-24D2-4353-9BB9-6541861EB9E5}"/>
              </a:ext>
            </a:extLst>
          </p:cNvPr>
          <p:cNvSpPr/>
          <p:nvPr/>
        </p:nvSpPr>
        <p:spPr>
          <a:xfrm rot="5400000">
            <a:off x="-261256" y="261255"/>
            <a:ext cx="6858000" cy="6335487"/>
          </a:xfrm>
          <a:prstGeom prst="triangle">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F5543-9948-49F6-A4FD-754136C65783}"/>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List of Khmer Popular Temples </a:t>
            </a:r>
          </a:p>
        </p:txBody>
      </p:sp>
      <p:sp>
        <p:nvSpPr>
          <p:cNvPr id="6" name="Rectangle 5">
            <a:extLst>
              <a:ext uri="{FF2B5EF4-FFF2-40B4-BE49-F238E27FC236}">
                <a16:creationId xmlns:a16="http://schemas.microsoft.com/office/drawing/2014/main" id="{B7727BCE-57F9-4478-8C63-5EEAC26DCFE5}"/>
              </a:ext>
            </a:extLst>
          </p:cNvPr>
          <p:cNvSpPr/>
          <p:nvPr/>
        </p:nvSpPr>
        <p:spPr>
          <a:xfrm>
            <a:off x="994094" y="4639428"/>
            <a:ext cx="3047629" cy="707886"/>
          </a:xfrm>
          <a:prstGeom prst="rect">
            <a:avLst/>
          </a:prstGeom>
          <a:noFill/>
        </p:spPr>
        <p:txBody>
          <a:bodyPr wrap="none" lIns="91440" tIns="45720" rIns="91440" bIns="45720">
            <a:spAutoFit/>
          </a:bodyPr>
          <a:lstStyle/>
          <a:p>
            <a:pPr algn="ct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Bayon</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temple</a:t>
            </a:r>
            <a:endPar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36DF51F-6377-4D16-826C-AED91CEACE25}"/>
              </a:ext>
            </a:extLst>
          </p:cNvPr>
          <p:cNvPicPr>
            <a:picLocks noChangeAspect="1"/>
          </p:cNvPicPr>
          <p:nvPr/>
        </p:nvPicPr>
        <p:blipFill>
          <a:blip r:embed="rId2"/>
          <a:stretch>
            <a:fillRect/>
          </a:stretch>
        </p:blipFill>
        <p:spPr>
          <a:xfrm>
            <a:off x="6964495" y="1475950"/>
            <a:ext cx="3760297" cy="2503284"/>
          </a:xfrm>
          <a:prstGeom prst="ellipse">
            <a:avLst/>
          </a:prstGeom>
        </p:spPr>
      </p:pic>
      <p:pic>
        <p:nvPicPr>
          <p:cNvPr id="8" name="Picture 7">
            <a:extLst>
              <a:ext uri="{FF2B5EF4-FFF2-40B4-BE49-F238E27FC236}">
                <a16:creationId xmlns:a16="http://schemas.microsoft.com/office/drawing/2014/main" id="{DEAE55D2-C0E8-4FC1-BE82-18096E302AC5}"/>
              </a:ext>
            </a:extLst>
          </p:cNvPr>
          <p:cNvPicPr>
            <a:picLocks noChangeAspect="1"/>
          </p:cNvPicPr>
          <p:nvPr/>
        </p:nvPicPr>
        <p:blipFill>
          <a:blip r:embed="rId3"/>
          <a:stretch>
            <a:fillRect/>
          </a:stretch>
        </p:blipFill>
        <p:spPr>
          <a:xfrm>
            <a:off x="1287594" y="1690688"/>
            <a:ext cx="3760297" cy="2527755"/>
          </a:xfrm>
          <a:prstGeom prst="ellipse">
            <a:avLst/>
          </a:prstGeom>
        </p:spPr>
      </p:pic>
      <p:sp>
        <p:nvSpPr>
          <p:cNvPr id="14" name="Rectangle 13">
            <a:extLst>
              <a:ext uri="{FF2B5EF4-FFF2-40B4-BE49-F238E27FC236}">
                <a16:creationId xmlns:a16="http://schemas.microsoft.com/office/drawing/2014/main" id="{26B30133-E4D3-4DC5-B6DF-A16ACDC4670F}"/>
              </a:ext>
            </a:extLst>
          </p:cNvPr>
          <p:cNvSpPr/>
          <p:nvPr/>
        </p:nvSpPr>
        <p:spPr>
          <a:xfrm>
            <a:off x="6988804" y="4285485"/>
            <a:ext cx="4209102"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Angkor Wat temple</a:t>
            </a:r>
            <a:endPar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478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alpha val="50000"/>
          </a:srgbClr>
        </a:solidFill>
        <a:effectLst/>
      </p:bgPr>
    </p:bg>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6114F1F5-6B56-49B7-BC9B-C6C83B135560}"/>
              </a:ext>
            </a:extLst>
          </p:cNvPr>
          <p:cNvSpPr/>
          <p:nvPr/>
        </p:nvSpPr>
        <p:spPr>
          <a:xfrm rot="5400000">
            <a:off x="-261257" y="261256"/>
            <a:ext cx="6858000" cy="6335487"/>
          </a:xfrm>
          <a:prstGeom prst="triangle">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26E75-2270-46A2-B04D-BA2BA5E14E22}"/>
              </a:ext>
            </a:extLst>
          </p:cNvPr>
          <p:cNvSpPr>
            <a:spLocks noGrp="1"/>
          </p:cNvSpPr>
          <p:nvPr>
            <p:ph type="title"/>
          </p:nvPr>
        </p:nvSpPr>
        <p:spPr/>
        <p:txBody>
          <a:bodyPr/>
          <a:lstStyle/>
          <a:p>
            <a:r>
              <a:rPr lang="en-US" dirty="0"/>
              <a:t>Interesting things in </a:t>
            </a:r>
            <a:r>
              <a:rPr lang="en-US" dirty="0" err="1"/>
              <a:t>Siem</a:t>
            </a:r>
            <a:r>
              <a:rPr lang="en-US" dirty="0"/>
              <a:t> Reap</a:t>
            </a:r>
            <a:br>
              <a:rPr lang="en-US" dirty="0"/>
            </a:br>
            <a:endParaRPr lang="en-US" dirty="0"/>
          </a:p>
        </p:txBody>
      </p:sp>
      <p:pic>
        <p:nvPicPr>
          <p:cNvPr id="3" name="Picture 2">
            <a:extLst>
              <a:ext uri="{FF2B5EF4-FFF2-40B4-BE49-F238E27FC236}">
                <a16:creationId xmlns:a16="http://schemas.microsoft.com/office/drawing/2014/main" id="{B5D229C7-E329-45BE-91B8-D7907E9139D8}"/>
              </a:ext>
            </a:extLst>
          </p:cNvPr>
          <p:cNvPicPr>
            <a:picLocks noChangeAspect="1"/>
          </p:cNvPicPr>
          <p:nvPr/>
        </p:nvPicPr>
        <p:blipFill>
          <a:blip r:embed="rId2"/>
          <a:stretch>
            <a:fillRect/>
          </a:stretch>
        </p:blipFill>
        <p:spPr>
          <a:xfrm>
            <a:off x="2868233" y="1454618"/>
            <a:ext cx="6455533" cy="4307992"/>
          </a:xfrm>
          <a:prstGeom prst="roundRect">
            <a:avLst/>
          </a:prstGeom>
        </p:spPr>
      </p:pic>
    </p:spTree>
    <p:extLst>
      <p:ext uri="{BB962C8B-B14F-4D97-AF65-F5344CB8AC3E}">
        <p14:creationId xmlns:p14="http://schemas.microsoft.com/office/powerpoint/2010/main" val="402238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alpha val="50000"/>
          </a:srgbClr>
        </a:solidFill>
        <a:effectLst/>
      </p:bgPr>
    </p:bg>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0CC99C4A-900D-4741-ACBD-0B2A6CDA41BA}"/>
              </a:ext>
            </a:extLst>
          </p:cNvPr>
          <p:cNvSpPr/>
          <p:nvPr/>
        </p:nvSpPr>
        <p:spPr>
          <a:xfrm rot="5400000">
            <a:off x="-261257" y="261256"/>
            <a:ext cx="6858000" cy="6335487"/>
          </a:xfrm>
          <a:prstGeom prst="triangle">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Aerial view, Angkor Wat. Siem Reap, Cambodia, 1116-1150 (photo: shankar s., CC BY 2.0)">
            <a:extLst>
              <a:ext uri="{FF2B5EF4-FFF2-40B4-BE49-F238E27FC236}">
                <a16:creationId xmlns:a16="http://schemas.microsoft.com/office/drawing/2014/main" id="{4D23E4CC-3837-4F33-86E6-76FC2234E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890" y="1755206"/>
            <a:ext cx="5204015" cy="25094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3C75AC-14DB-4AB1-BFE5-FF586108F426}"/>
              </a:ext>
            </a:extLst>
          </p:cNvPr>
          <p:cNvSpPr>
            <a:spLocks noGrp="1"/>
          </p:cNvSpPr>
          <p:nvPr>
            <p:ph type="title"/>
          </p:nvPr>
        </p:nvSpPr>
        <p:spPr/>
        <p:txBody>
          <a:bodyPr/>
          <a:lstStyle/>
          <a:p>
            <a:r>
              <a:rPr lang="en-US" dirty="0"/>
              <a:t>Some beautiful images of Khmer Temple</a:t>
            </a:r>
            <a:br>
              <a:rPr lang="en-US" dirty="0"/>
            </a:br>
            <a:endParaRPr lang="en-US" dirty="0"/>
          </a:p>
        </p:txBody>
      </p:sp>
      <p:pic>
        <p:nvPicPr>
          <p:cNvPr id="8" name="Picture 6" descr="Churning of the Ocean of Milk (detail), Angkor Wat. Siem Reap, Cambodia, 1116-1150">
            <a:extLst>
              <a:ext uri="{FF2B5EF4-FFF2-40B4-BE49-F238E27FC236}">
                <a16:creationId xmlns:a16="http://schemas.microsoft.com/office/drawing/2014/main" id="{1050D575-69C8-4AAA-85EC-72A026C3C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23" y="1755206"/>
            <a:ext cx="3440067" cy="25167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ngkor Wat. Siem Reap, Cambodia, 1116-1150 (photo: Benjamin Jakabek, CC BY-NC-ND 2.0) ">
            <a:extLst>
              <a:ext uri="{FF2B5EF4-FFF2-40B4-BE49-F238E27FC236}">
                <a16:creationId xmlns:a16="http://schemas.microsoft.com/office/drawing/2014/main" id="{15E96219-81BF-4CFB-AAC0-C865AD48A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331" y="1755208"/>
            <a:ext cx="3764234" cy="250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45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393</Words>
  <Application>Microsoft Office PowerPoint</Application>
  <PresentationFormat>Widescreen</PresentationFormat>
  <Paragraphs>29</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Lato</vt:lpstr>
      <vt:lpstr>Times New Roman</vt:lpstr>
      <vt:lpstr>Wingdings</vt:lpstr>
      <vt:lpstr>Office Theme</vt:lpstr>
      <vt:lpstr>PowerPoint Presentation</vt:lpstr>
      <vt:lpstr>PowerPoint Presentation</vt:lpstr>
      <vt:lpstr>PowerPoint Presentation</vt:lpstr>
      <vt:lpstr>PowerPoint Presentation</vt:lpstr>
      <vt:lpstr>ANGKOR WAT TEAMPLE</vt:lpstr>
      <vt:lpstr>Agenda</vt:lpstr>
      <vt:lpstr>List of Khmer Popular Temples </vt:lpstr>
      <vt:lpstr>Interesting things in Siem Reap </vt:lpstr>
      <vt:lpstr>Some beautiful images of Khmer Temple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Chantha IT</dc:creator>
  <cp:lastModifiedBy>Sreyka Thor</cp:lastModifiedBy>
  <cp:revision>21</cp:revision>
  <dcterms:created xsi:type="dcterms:W3CDTF">2022-04-20T07:57:07Z</dcterms:created>
  <dcterms:modified xsi:type="dcterms:W3CDTF">2022-04-21T09:01:29Z</dcterms:modified>
</cp:coreProperties>
</file>